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690F-88DF-35F1-5B1B-16C0FDE17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DB4CF-365C-5BA2-4819-071EDC42E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C86E9-60C0-AF31-948D-E532CC4A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AC6-E255-4C96-995C-BA2F1E161AAB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D72D-2346-5841-E298-A031A39D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25F67-D94A-24FB-A48F-2643701E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25-4E5E-4E7B-A661-915A6E12B3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58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0D56-B9EE-D26B-BFF8-4EC18E2A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3692A-DA00-E940-81B3-16580161F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FE9F-6D64-48F1-9FFB-ED73B31E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AC6-E255-4C96-995C-BA2F1E161AAB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E7984-7B7F-E10D-F108-DBE19723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69048-A97F-CC33-F6A6-E1A10C8C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25-4E5E-4E7B-A661-915A6E12B3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516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C4F88B-0055-A5DA-6CE4-9058D0470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9EF4B-ECF2-D6C8-2115-14402933C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2F89C-8031-4D13-D556-FB4DC042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AC6-E255-4C96-995C-BA2F1E161AAB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250BF-8F8C-7EA1-F489-6A4A5D80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0D2EF-2DDF-ECA3-F73F-1B386847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25-4E5E-4E7B-A661-915A6E12B3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871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4096-FAFE-C509-845C-20E055B1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AD66-EC63-67F0-E816-B102FCAAC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4994-A3F7-4EDF-7897-21DB8994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AC6-E255-4C96-995C-BA2F1E161AAB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541A7-EEFD-3C11-410E-1CAF8E63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19E4-8AE3-1986-D3D6-21C95416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25-4E5E-4E7B-A661-915A6E12B3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094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8F58-1C14-A94A-A247-6DCEDEA9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3D053-E97B-275C-3C49-0C9D38117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DC791-85A4-2911-E68B-19A67FFF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AC6-E255-4C96-995C-BA2F1E161AAB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884F6-6F36-6CFF-C24D-91629979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7309-FC55-0A8A-2479-6EF7A2EF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25-4E5E-4E7B-A661-915A6E12B3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14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82A2-7393-DFFB-E4FE-30101625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2104-1F49-3F06-D099-C2C127A87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6E271-8A28-C58E-D492-0C33BED0A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7E8AB-1D18-28A4-173B-33148789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AC6-E255-4C96-995C-BA2F1E161AAB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FEC01-5F94-19C0-61B8-0E9A1A72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72A2F-2C6E-175A-1E1E-A9BBDA27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25-4E5E-4E7B-A661-915A6E12B3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39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E63B-C4FF-40AA-9330-078D6F19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AB99D-787F-AD63-E667-0443D3292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BBADD-F7EB-927D-0C16-AAFEE690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4DAC5-B585-28B2-D5EA-8F44CEB9E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48382-7C68-F386-B294-E4AF436A5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045C3-19A5-D165-F192-49DB115F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AC6-E255-4C96-995C-BA2F1E161AAB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9B41C-912C-6382-F38C-E3F3D215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FB69E-751F-D67F-6D2B-3F7C5B5C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25-4E5E-4E7B-A661-915A6E12B3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330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FF74-8FD9-4E60-47FE-BA734CC3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AA08C-6E40-E12B-338A-F473F1EC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AC6-E255-4C96-995C-BA2F1E161AAB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7815E-A35C-DE85-3DDE-CF969431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53F83-5B7B-9FBB-B85B-4785BAEE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25-4E5E-4E7B-A661-915A6E12B3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310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1A00A-53DB-D726-662C-87D3EF5F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AC6-E255-4C96-995C-BA2F1E161AAB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C1BB6-9324-B363-EDB6-7B6C4457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D1050-4CF8-8B1A-5A43-96C12BB2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25-4E5E-4E7B-A661-915A6E12B3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859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FFCD-38B8-B1B0-EC45-A4C3FEF9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222E1-E3FF-1382-6CA4-4370B1B7A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8342D-A3CF-DAA8-2B1E-490810C4D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89F71-1B43-03D4-B25E-213FDA270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AC6-E255-4C96-995C-BA2F1E161AAB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39F5D-527F-5FE0-623F-396E7EAC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0A780-BD66-0959-A338-1664B79E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25-4E5E-4E7B-A661-915A6E12B3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94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6DEE-5175-6EBC-D0BA-D91C16D77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19FB2-147A-7982-8C2D-57539708A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916C-AEE2-D4C6-2D37-C79036E18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D49C6-04CF-9FB7-2343-E12F74DA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AC6-E255-4C96-995C-BA2F1E161AAB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D50EC-56F4-BEE2-A8B3-C98590F8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22196-9F93-622C-566D-7A4D643B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225-4E5E-4E7B-A661-915A6E12B3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002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A80EF-29A9-FC9C-C196-F214AC371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06198-892A-A6A3-68F2-EDCE4875A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CE126-CC12-BA89-E1FC-EE81CA5AD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BAC6-E255-4C96-995C-BA2F1E161AAB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837E4-B904-6578-2D96-8795F2A54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EC85C-1F3B-002B-4A74-51513606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1225-4E5E-4E7B-A661-915A6E12B3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98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FA3863-B21D-51C7-AE66-D84586D8A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9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A88D0D-EED5-E1CE-5D12-2AF74C0C1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7612F1-EAF8-AA54-50E5-9A4AC8F4CC67}"/>
              </a:ext>
            </a:extLst>
          </p:cNvPr>
          <p:cNvSpPr txBox="1"/>
          <p:nvPr/>
        </p:nvSpPr>
        <p:spPr>
          <a:xfrm>
            <a:off x="1128712" y="935474"/>
            <a:ext cx="10084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Text………………………………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353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MEETY EVENTS</dc:creator>
  <cp:lastModifiedBy>MEETY EVENTS</cp:lastModifiedBy>
  <cp:revision>1</cp:revision>
  <dcterms:created xsi:type="dcterms:W3CDTF">2024-08-28T13:01:04Z</dcterms:created>
  <dcterms:modified xsi:type="dcterms:W3CDTF">2024-08-28T13:02:12Z</dcterms:modified>
</cp:coreProperties>
</file>